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88" r:id="rId7"/>
    <p:sldId id="269" r:id="rId8"/>
    <p:sldId id="272" r:id="rId9"/>
    <p:sldId id="271" r:id="rId10"/>
    <p:sldId id="270" r:id="rId11"/>
    <p:sldId id="279" r:id="rId12"/>
    <p:sldId id="268" r:id="rId13"/>
    <p:sldId id="278" r:id="rId14"/>
    <p:sldId id="277" r:id="rId15"/>
    <p:sldId id="276" r:id="rId16"/>
    <p:sldId id="275" r:id="rId17"/>
    <p:sldId id="274" r:id="rId18"/>
    <p:sldId id="280" r:id="rId19"/>
    <p:sldId id="287" r:id="rId20"/>
    <p:sldId id="286" r:id="rId21"/>
    <p:sldId id="285" r:id="rId22"/>
    <p:sldId id="289" r:id="rId2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0349FE-B9E9-43EB-A2F1-612CADA1B867}" type="datetimeFigureOut">
              <a:rPr lang="pl-PL" smtClean="0"/>
              <a:pPr/>
              <a:t>2010-05-24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48D674-64E9-4535-872D-6CCBD1267E5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p.warmia.mazury.pl/janowiec_koscielny-gmina-wiejsk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000100" y="1785926"/>
            <a:ext cx="7929618" cy="3508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Projekt systemowy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1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„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INICJATYWA NA RZECZ INTEGRACJI    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GMINIE JANOWIEC</a:t>
            </a:r>
            <a:r>
              <a:rPr kumimoji="0" lang="pl-PL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KOŚCIELNY”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l-PL" sz="32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Okres realizacji projektu: od 01.02.2010r. do 31.12.2010r.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142976" y="5528817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</a:t>
            </a:r>
            <a:r>
              <a:rPr lang="pl-PL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VII Promocja Integracji </a:t>
            </a:r>
            <a:r>
              <a:rPr lang="pl-PL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Społecznej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Działanie 7.1 Rozwój i upowszechnianie aktywnej </a:t>
            </a:r>
            <a:r>
              <a:rPr lang="pl-PL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integracji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35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55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35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6" dur="1000"/>
                                        <p:tgtEl>
                                          <p:spTgt spid="235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000100" y="1643050"/>
            <a:ext cx="7929585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pl-PL" b="1" dirty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Zadania realizowane w ramach projektu</a:t>
            </a:r>
            <a:r>
              <a:rPr lang="pl-PL" b="1" dirty="0" smtClean="0">
                <a:solidFill>
                  <a:srgbClr val="00B05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Aktywna integracja (Kontrakt Socjalny, Program Aktywności Lokalnej).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Praca socjalna (Zatrudnienie pracownika socjalnego oraz doposażenie stanowiska pracy).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Zasiłki i pomoc w naturze (wkład własny - Klienci w tym zadaniu będą objęci wsparciem finansowym w formie zasiłku okresowego lub celowego).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Działania o charakterze środowiskowym (Dwie jednodniowe wycieczki o charakterze integracyjnym połączone z wizytą studyjną).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Prace społecznie użyteczne (wkład własny – Klienci PAL-u będą kierowani na prace społecznie użyteczne do środowisk osób starszych).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Zarządzanie projektem (m.in. promocja projektu).</a:t>
            </a: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071538" y="6000768"/>
            <a:ext cx="807246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0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1142976" y="1428736"/>
            <a:ext cx="7532831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BUDŻET PROJEKTU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Koszty ogółem: 125 293,00 zł.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Koszty bezpośrednie</a:t>
            </a:r>
            <a:r>
              <a:rPr kumimoji="0" lang="pl-PL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kumimoji="0" lang="pl-PL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117 612, 23 zł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1: Aktywna integracja: 63 240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2: Praca socjalna: 24 739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3: Zasiłki i pomoc w naturze (wkład własny): 7 443,80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4: Działania o charakterze środowiskowym: 6 300,00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5: Prace społecznie użyteczne (wkład własny): 5 712,00 zł. 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Zadanie 6: Zarządzanie projektem: 10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177, 43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Koszty pośrednie: 7 680,</a:t>
            </a:r>
            <a:r>
              <a:rPr kumimoji="0" lang="pl-PL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77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Cross-financing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w kosztach ogółem: 8 126,33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Całkowity wkład własny: 13 155,80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Wnioskowane dofinansowanie: 112 137,20 zł.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42944" y="5857892"/>
            <a:ext cx="800105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                                               </a:t>
            </a:r>
            <a:r>
              <a:rPr lang="pl-PL" sz="10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0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  Rozwój i upowszechni</a:t>
            </a:r>
            <a:endParaRPr lang="pl-PL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1071538" y="2285992"/>
            <a:ext cx="807246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ramach zadania „Aktywna integracja” z 14 uczestnikami będą zawarte kontrakty socjalne. 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142976" y="5572140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071538" y="1357298"/>
            <a:ext cx="8072462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KONTRAKT SOCJALNY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Łączna kwota przeznaczona na kontrakt socjalny wynosi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45 540 zł (ryczałt)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 cena jednostkowa wynosi </a:t>
            </a: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3 252,86 zł. (ryczałt).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Szkolenie psychologiczno – doradcze (instrument aktywizacji społecznej)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będzie obejmowało budowanie podstawowych relacji międzyludzkich, zaufania do grupy,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zmniejszenia lęków interpersonalnych, znalezienia motywacji, umiejętności prawidłowej komunikacji,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rozwiązywania konfliktów </a:t>
            </a:r>
            <a:r>
              <a:rPr kumimoji="0" lang="pl-PL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itp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Celem spotkań będzie niesienie pomocy psychologicznej uczestnikom,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 także wzmacnianiu motywacji do aktywności zawodowej                    i społecznej.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00100" y="5786454"/>
            <a:ext cx="79296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40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40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40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40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40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40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403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1142976" y="1643050"/>
            <a:ext cx="735811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Trening komunikacji interpersonalnej (instrument aktywizacji społecznej)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celem szkolenia jest zdobycie przez uczestników podstawowej wiedzy na temat nowoczesnych technik i metod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skutecznej komunikacji w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codziennej działalności zawodowej,              w kontaktach z ludźmi. W ramach szkolenia uczestnik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pozna skuteczne formy komunikowania się, czyli nawiązywania kontaktu z klientem, współpracownikiem, zwierzchnikiem,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podwładnym. Celem szkolenia jest: poznanie zasad obowiązujących w komunikacji społecznej, poznanie swoich mocnych                           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</a:t>
            </a:r>
            <a:r>
              <a:rPr lang="pl-PL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słabych stron w zakresie komunikowania się, opracowanie sposobów poprawy efektywnego komunikowania się,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promocja asertywności w kontaktach zawodowych i prywatnych.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142976" y="5786454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1071538" y="1571612"/>
            <a:ext cx="7731223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Szkolenie z zakresu aktywizacji zawodowej (instrument aktywizacji zawodowej)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celem, którego będzie zmiana nastawienia bezrobotnych, zwiększenie motywacji do uczestnictwa w programie aktywizującym, podniesienie poczucia własnej wartości, rozwinięcie umiejętności pozytywnego myślenia oraz wzmocnienie zrozumienia siebie i otaczającej rzeczywistości. Podczas warsztatów będzie opracowany Indywidualny Plan Działania, w którym zostanie oceniony potencjał zawodowy uczestnika, posiadane umiejętności i predyspozycje oraz wyznaczony kierunek dalszego działania zawodowego.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14414" y="5715016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46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1142976" y="1643050"/>
            <a:ext cx="771530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Szkolenie z zakresu wizażu i stylizacji (instrument aktywizacji zawodowej)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będzie obejmowało zagadnienia dotyczące stanowiska pracy i przyborów wizażystki, przygotowanie osoby do makijażu. Ideały piękna, typizacja, indywidualizacja. Harmonia kolorów, barwy podstawowe, ich typologia,</a:t>
            </a:r>
            <a:r>
              <a:rPr kumimoji="0" lang="pl-PL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kompozycja i zastosowanie. Stylizacja - określenie typu urody         i sylwetki, dobór fryzury, ubioru, korekcja stylu, figury, twarzy, zastosowanie dodatków, biżuterii. Charakterystyka i kształty twarzy. Techniki wykonywania profesjonalnego wizażu, kamuflaż,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modelaż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korekcja twarzy. Ćwiczenia praktyczne face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visage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wizażu twarzy. Makijaż dzienny, makijaż wieczorowy, sporty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visage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elementy makijażu       i wizażu osoby dojrzałej - makijaż kobiety. Kreacja własnego </a:t>
            </a:r>
            <a:r>
              <a:rPr kumimoji="0" lang="pl-PL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Image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z zastosowaniem sztuki iluzji w praktyce.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142976" y="571501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7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071538" y="1571612"/>
            <a:ext cx="7602211" cy="3447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Warsztat teoretyczny pn. „Jak założyć spółdzielnię socjalną?”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(instrument aktywizacji edukacyjnej),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którego celem będzie poznanie teoretycznej wiedzy z zakresu zakładania i prowadzenia spółdzielni socjalnej m.in. definicja spółdzielni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socjalnej, charakterystyka spółdzielni socjalnej, założyciele spółdzielni, potwierdzenie statusu, członkowie spółdzielni, rejestracja spółdzielni, władze spółdzielni, zebranie założycielskie, wsparcie z Funduszu Pracy, likwidacja spółdzielni, co to jest biznesplan, ustawa o spółdzielniach socjalnych.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14414" y="5786454"/>
            <a:ext cx="735811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7345" name="Rectangle 1"/>
          <p:cNvSpPr>
            <a:spLocks noChangeArrowheads="1"/>
          </p:cNvSpPr>
          <p:nvPr/>
        </p:nvSpPr>
        <p:spPr bwMode="auto">
          <a:xfrm>
            <a:off x="1428728" y="1857364"/>
            <a:ext cx="7286676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Pozostałe 7 osób w ramach tego zadania zostanie objętych Programem Aktywności Lokalnej.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PROGRAM AKTYWNOŚCI LOKALNEJ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Łączna kwota przeznaczona na Program Aktywności Lokalnej wynosi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14 700 zł (ryczałt)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 cena jednostkowa wynosi </a:t>
            </a: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2 100 zł. (ryczałt).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28600" marR="0" lvl="0" indent="-228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Warsztaty z zakresu profilaktyki kryzysów życiowych (instrument aktywizacji zdrowotnej) </a:t>
            </a:r>
            <a:r>
              <a:rPr kumimoji="0" lang="pl-PL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będą miały na celu rozpoznawanie problemu agresji i przemocy, umiejętności reagowania w sytuacjach trudnych, w sytuacji utraty pracy, a także zakres tematyczny obejmie profilaktykę uzależnień.</a:t>
            </a:r>
            <a:endParaRPr kumimoji="0" lang="pl-PL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85852" y="571501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071538" y="1714488"/>
            <a:ext cx="7786742" cy="3570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Trening kompetencji i umiejętności społecznych (instrument aktywizacji społecznej)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będzie obejmował swoim zakresem trenowanie umiejętności społecznych, w tym dobrej komunikacji i zachowań ważnych dla wypełniania funkcji rodzicielskich.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Szkolenie na opiekuna osób starszych, przewlekle chorych i niepełnosprawnych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(instrument aktywizacji edukacyjnej)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będzie obejmowało zagadnienia dotyczące niepełnosprawności,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chorób wieku starczego oraz pielęgnacji osób chorych - wykonywanie czynności związanych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utrzymywaniem higieny osobistej osoby starszej. Działania szkoleniowe uwzględniają zasadę równości szans poprzez dostępność, w tym szkoleń tj. bezpłatne usługi, dostępność informacji, dostępność miejsca: bezpieczne i oświetlone miejsce szkolenia, dobrze położone pod względem komunikacji publicznej, elastyczność godzinową.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14414" y="571501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>
            <a:off x="1214414" y="1714489"/>
            <a:ext cx="7358114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przez Unię Europejską ze środków Europejskiego Funduszu Społecznego w ramach Programu Operacyjnego Kapitał Ludzki 2007-2013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srgbClr val="FF000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Działanie 7.1 Rozwój i upowszechnienie aktywnej integracji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000" b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20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upowszechnianie  aktywnej integracji przez ośrodki pomocy społecznej</a:t>
            </a:r>
            <a:endParaRPr lang="pl-PL" sz="2000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Obraz 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Obraz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rostokąt 11"/>
          <p:cNvSpPr/>
          <p:nvPr/>
        </p:nvSpPr>
        <p:spPr>
          <a:xfrm>
            <a:off x="1071538" y="5429264"/>
            <a:ext cx="750099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pl-PL" i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1214415" y="1571612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01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DZIAŁANIA O CHARAKTERZE ŚRODOWISKOWYM</a:t>
            </a:r>
          </a:p>
          <a:p>
            <a:pPr marL="0" marR="0" lvl="0" indent="2301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Łączna kwota przeznaczona na Działania o charakterze środowiskowym wynosi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6300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zł (ryczałt)</a:t>
            </a:r>
            <a:r>
              <a:rPr kumimoji="0" lang="pl-PL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a cena jednostkowa wynosi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150 zł. (ryczałt). </a:t>
            </a: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Jednodniowa wycieczka o charakterze integracyjnym połączona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z </a:t>
            </a: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wizytą studyjną w </a:t>
            </a: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spółdzielni socjalnej, gdzie uczestnicy poznają teoretyczne i praktyczne aspekty zakładania</a:t>
            </a: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 prowadzenia spółdzielni socjalnych dla 21 uczestników projektu tj. uczestników Kontraktu </a:t>
            </a: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Socjalnego i Programu Aktywności Lokalnej (na początku realizacji projektu).</a:t>
            </a: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214414" y="5643578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51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214414" y="1500174"/>
            <a:ext cx="7929586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018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Jednodniowa wycieczka o charakterze integracyjnym połączona z wizytą studyjną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przedsiębiorstwie społecznym „Garncarska Wioska” w Kamionce, gdzie zostaną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zapoznani z zasadami tworzenia i funkcjonowania wiejskiego przedsiębiorstwa społecznego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dla 21 uczestników projektu tj. uczestników Kontraktu Socjalnego i Programu Aktywności</a:t>
            </a:r>
            <a:r>
              <a:rPr kumimoji="0" lang="pl-PL" sz="2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Lokalnej (na końcu realizacji projektu).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2301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142976" y="5572140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785786" y="2143116"/>
            <a:ext cx="8001056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pl-PL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DZIĘKUJEMY ZA UWAGĘ</a:t>
            </a:r>
            <a:endParaRPr lang="pl-PL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xit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1142976" y="1857364"/>
            <a:ext cx="7715304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8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Gminny Ośrodek Pomocy Społecznej </a:t>
            </a:r>
            <a:r>
              <a:rPr lang="pl-PL" sz="2800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  w </a:t>
            </a:r>
            <a:r>
              <a:rPr lang="pl-PL" sz="2800" b="1" dirty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Janowcu Kościelnym</a:t>
            </a:r>
            <a:endParaRPr lang="pl-PL" sz="2800" dirty="0">
              <a:solidFill>
                <a:srgbClr val="0070C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Janowiec Kościelny 148</a:t>
            </a:r>
            <a:endParaRPr lang="pl-PL" sz="28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13-111 Janowiec Kościelny</a:t>
            </a:r>
            <a:endParaRPr lang="pl-PL" sz="28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800" b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tel</a:t>
            </a:r>
            <a:r>
              <a:rPr lang="pl-P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lang="pl-PL" sz="2800" b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fax</a:t>
            </a:r>
            <a:r>
              <a:rPr lang="pl-PL" sz="28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(89) 626 20 </a:t>
            </a:r>
            <a:r>
              <a:rPr lang="pl-PL" sz="28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65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sz="2800" b="1" dirty="0" smtClean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  <a:hlinkClick r:id="rId4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www.bip.warmia.mazury.pl</a:t>
            </a: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/</a:t>
            </a:r>
            <a:r>
              <a:rPr lang="pl-PL" b="1" dirty="0" err="1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janowiec_koscielny_gmina</a:t>
            </a: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 wiejska</a:t>
            </a: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pl-P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pl-PL" b="1" dirty="0" smtClean="0">
                <a:solidFill>
                  <a:srgbClr val="0070C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pl-PL" b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e-mail:gops@olo.com.pl</a:t>
            </a:r>
            <a:endParaRPr lang="pl-PL" sz="12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Prostokąt 8"/>
          <p:cNvSpPr/>
          <p:nvPr/>
        </p:nvSpPr>
        <p:spPr>
          <a:xfrm>
            <a:off x="1357290" y="571501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357290" y="1714488"/>
            <a:ext cx="7572428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ZARZĄDZENIE Nr 12/2009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 dnia 30 października 2009 roku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 sprawie: powołania zespołu Zarządzającego Projektem systemowym: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„Inicjatywa na rzecz integracji w gminie Janowiec Kościelny”,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współfinansowanego ze środków Europejskiego Funduszu Społecznego. </a:t>
            </a:r>
            <a:endParaRPr kumimoji="0" lang="pl-PL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000100" y="5786454"/>
            <a:ext cx="78581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37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7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37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37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1214414" y="1142984"/>
            <a:ext cx="778674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400" dirty="0" smtClean="0">
                <a:latin typeface="Times New Roman" pitchFamily="18" charset="0"/>
                <a:cs typeface="Times New Roman" pitchFamily="18" charset="0"/>
              </a:rPr>
              <a:t>§1</a:t>
            </a:r>
          </a:p>
          <a:p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Powołuje w Gminnym Ośrodku Pomocy Społecznej w Janowcu Kościelnym Zespół Zarządzający projektem systemowym „Inicjatywa na rzecz integracji w gminie Janowiec Kościelny” odpowiedzialny za realizację projektu w ramach Programu Operacyjnego Kapitał Ludzki 2007-2013, Priorytet VII Promocja integracji społecznej, </a:t>
            </a:r>
            <a:r>
              <a:rPr lang="pl-PL" sz="2100" dirty="0" err="1" smtClean="0">
                <a:latin typeface="Times New Roman" pitchFamily="18" charset="0"/>
                <a:cs typeface="Times New Roman" pitchFamily="18" charset="0"/>
              </a:rPr>
              <a:t>Poddziałanie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7.1.1 Rozwój i upowszechnianie aktywnej integracji przez ośrodki pomocy społecznej w składzie:</a:t>
            </a:r>
          </a:p>
          <a:p>
            <a:pPr lvl="0"/>
            <a:r>
              <a:rPr lang="pl-PL" sz="2100" b="1" dirty="0" smtClean="0">
                <a:latin typeface="Times New Roman" pitchFamily="18" charset="0"/>
                <a:cs typeface="Times New Roman" pitchFamily="18" charset="0"/>
              </a:rPr>
              <a:t>Leszek Stryjewski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– Koordynator projektu. </a:t>
            </a:r>
          </a:p>
          <a:p>
            <a:pPr lvl="0"/>
            <a:r>
              <a:rPr lang="pl-PL" sz="2100" b="1" dirty="0" smtClean="0">
                <a:latin typeface="Times New Roman" pitchFamily="18" charset="0"/>
                <a:cs typeface="Times New Roman" pitchFamily="18" charset="0"/>
              </a:rPr>
              <a:t>Grażyna Janick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a – Księgowy projektu. </a:t>
            </a:r>
          </a:p>
          <a:p>
            <a:pPr lvl="0"/>
            <a:r>
              <a:rPr lang="pl-PL" sz="2100" b="1" dirty="0" smtClean="0">
                <a:latin typeface="Times New Roman" pitchFamily="18" charset="0"/>
                <a:cs typeface="Times New Roman" pitchFamily="18" charset="0"/>
              </a:rPr>
              <a:t>Marzena Radzymińska 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– Starszy pracownik socjalny realizujący kontrakt socjalny</a:t>
            </a:r>
          </a:p>
          <a:p>
            <a:r>
              <a:rPr lang="pl-PL" sz="2100" b="1" dirty="0" smtClean="0">
                <a:latin typeface="Times New Roman" pitchFamily="18" charset="0"/>
                <a:cs typeface="Times New Roman" pitchFamily="18" charset="0"/>
              </a:rPr>
              <a:t>Jolanta Pszenna</a:t>
            </a:r>
            <a:r>
              <a:rPr lang="pl-PL" sz="2100" dirty="0" smtClean="0">
                <a:latin typeface="Times New Roman" pitchFamily="18" charset="0"/>
                <a:cs typeface="Times New Roman" pitchFamily="18" charset="0"/>
              </a:rPr>
              <a:t> – Starszy pracownik socjalny realizujący kontrakt socjalny</a:t>
            </a:r>
            <a:r>
              <a:rPr lang="pl-PL" sz="2100" dirty="0" smtClean="0"/>
              <a:t> </a:t>
            </a:r>
          </a:p>
          <a:p>
            <a:pPr lvl="0"/>
            <a:endParaRPr lang="pl-PL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000100" y="5715016"/>
            <a:ext cx="76438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</a:t>
            </a:r>
            <a:r>
              <a:rPr lang="pl-PL" sz="12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jskie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643042" y="1285860"/>
            <a:ext cx="671517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dirty="0" smtClean="0"/>
          </a:p>
          <a:p>
            <a:pPr algn="ctr"/>
            <a:r>
              <a:rPr lang="pl-PL" sz="2800" dirty="0" smtClean="0"/>
              <a:t>Zarządzenie wchodzi w życie z dniem podpisania.</a:t>
            </a:r>
          </a:p>
          <a:p>
            <a:pPr algn="ctr"/>
            <a:r>
              <a:rPr lang="pl-PL" sz="2800" dirty="0" smtClean="0"/>
              <a:t> </a:t>
            </a:r>
          </a:p>
          <a:p>
            <a:pPr algn="ctr"/>
            <a:r>
              <a:rPr lang="pl-PL" sz="2800" b="1" dirty="0" smtClean="0"/>
              <a:t>Kierownik </a:t>
            </a:r>
          </a:p>
          <a:p>
            <a:pPr algn="ctr"/>
            <a:r>
              <a:rPr lang="pl-PL" sz="2800" b="1" dirty="0" smtClean="0"/>
              <a:t>Gminnego Ośrodka Pomocy Społecznej </a:t>
            </a:r>
          </a:p>
          <a:p>
            <a:pPr algn="ctr"/>
            <a:r>
              <a:rPr lang="pl-PL" sz="2800" b="1" dirty="0" smtClean="0"/>
              <a:t> </a:t>
            </a:r>
          </a:p>
          <a:p>
            <a:pPr algn="ctr"/>
            <a:r>
              <a:rPr lang="pl-PL" sz="2800" b="1" dirty="0" smtClean="0"/>
              <a:t>Jadwiga Komorowska</a:t>
            </a:r>
          </a:p>
          <a:p>
            <a:pPr algn="ctr"/>
            <a:r>
              <a:rPr lang="pl-PL" sz="2800" b="1" dirty="0" smtClean="0"/>
              <a:t> </a:t>
            </a:r>
          </a:p>
        </p:txBody>
      </p:sp>
      <p:sp>
        <p:nvSpPr>
          <p:cNvPr id="5" name="Prostokąt 4"/>
          <p:cNvSpPr/>
          <p:nvPr/>
        </p:nvSpPr>
        <p:spPr>
          <a:xfrm>
            <a:off x="4500562" y="500042"/>
            <a:ext cx="4635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400" dirty="0" smtClean="0"/>
              <a:t>§2</a:t>
            </a:r>
          </a:p>
        </p:txBody>
      </p:sp>
      <p:pic>
        <p:nvPicPr>
          <p:cNvPr id="6" name="Obraz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1071538" y="5857892"/>
            <a:ext cx="778674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1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</a:t>
            </a:r>
            <a:r>
              <a:rPr lang="pl-PL" sz="11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jskie</a:t>
            </a:r>
            <a:r>
              <a:rPr lang="pl-PL" sz="11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1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100" i="1" dirty="0" err="1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100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1214414" y="1571612"/>
            <a:ext cx="75724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Projekt adresowany jest do osób bezrobotnych, nieaktywnych zawodowo i do domowników ubezpieczonych w KRUS </a:t>
            </a:r>
            <a:r>
              <a:rPr lang="pl-PL" sz="2400" b="1" dirty="0" smtClean="0"/>
              <a:t>w </a:t>
            </a:r>
            <a:r>
              <a:rPr lang="pl-PL" sz="2400" b="1" dirty="0"/>
              <a:t>wieku aktywności zawodowej tj. 15-64 lat z terenu gminy (osoby spełniające kryterium dochodowe 351 zł. zgodnie </a:t>
            </a:r>
            <a:r>
              <a:rPr lang="pl-PL" sz="2400" b="1" dirty="0" smtClean="0"/>
              <a:t>          z </a:t>
            </a:r>
            <a:r>
              <a:rPr lang="pl-PL" sz="2400" b="1" dirty="0"/>
              <a:t>Ustawą o pomocy społecznej), korzystające z pomocy społecznej, zagrożone wykluczeniem społecznym. </a:t>
            </a:r>
            <a:r>
              <a:rPr lang="pl-PL" sz="2400" b="1" dirty="0" smtClean="0"/>
              <a:t>W </a:t>
            </a:r>
            <a:r>
              <a:rPr lang="pl-PL" sz="2400" b="1" dirty="0"/>
              <a:t>projekcie uczestniczyć będzie 21 beneficjentów.</a:t>
            </a:r>
            <a:endParaRPr lang="pl-PL" sz="2400" dirty="0"/>
          </a:p>
        </p:txBody>
      </p:sp>
      <p:sp>
        <p:nvSpPr>
          <p:cNvPr id="7" name="Prostokąt 6"/>
          <p:cNvSpPr/>
          <p:nvPr/>
        </p:nvSpPr>
        <p:spPr>
          <a:xfrm>
            <a:off x="1214414" y="5715016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rostokąt 6"/>
          <p:cNvSpPr/>
          <p:nvPr/>
        </p:nvSpPr>
        <p:spPr>
          <a:xfrm>
            <a:off x="1500166" y="1428736"/>
            <a:ext cx="742955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Cel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główny projektu</a:t>
            </a:r>
            <a:r>
              <a:rPr lang="pl-PL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l-PL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Aktywizacja społeczno-zawodowa w okresie </a:t>
            </a:r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  II-XII.2010r</a:t>
            </a:r>
            <a:r>
              <a:rPr lang="pl-PL" sz="2400" b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 21 osób tj. uczestniczek w wieku aktywności zawodowej 15-64 lat zagrożonych wykluczeniem społecznym na terenie gminy Janowiec Kościelny.</a:t>
            </a:r>
            <a:endParaRPr lang="pl-PL" sz="2400" dirty="0">
              <a:solidFill>
                <a:prstClr val="black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1285852" y="5572140"/>
            <a:ext cx="74295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0"/>
            <a:ext cx="200026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az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42852"/>
            <a:ext cx="2283537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071538" y="1428737"/>
            <a:ext cx="77152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Cele szczegółowe projektu: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Zwiększenie aktywności społeczno-zawodowej 21 osób tj. kobiet poprzez nabycie przez nich indywidualnych umiejętności w zakresie aktywnego i efektywnego poszukiwania pracy w 2010r.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Zmniejszenie barier społecznych przez podniesienie motywacji do działania i zaufania we własne siły u 21 osób tj. kobiet w ciągu jednego roku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Zwiększenie zdolności komunikacyjnych 21 osób tj. uczestniczek    w 2010r.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Kształtowanie poczucia odpowiedzialności i obowiązkowości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pl-PL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Zwiększenie skuteczności pracy socjalnej w OPS (zatrudnienie pracownika socjalnego z wykształceniem kierunkowym, który będzie wykonywał działania w ramach zadania aktywna integracja                 w projekcie)</a:t>
            </a:r>
            <a:endParaRPr kumimoji="0" lang="pl-PL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928662" y="5786454"/>
            <a:ext cx="8001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Projekt współfinansowany ze środków Europejskiego Funduszu Społecznego w ramach Programu Operacyjnego Kapitał Ludzki 2007-2013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Priorytet VII Promocja Integracji Społecznej, Działanie 7.1 Rozwój i upowszechnianie aktywnej integracji, </a:t>
            </a:r>
            <a:r>
              <a:rPr lang="pl-PL" sz="1200" i="1" dirty="0" err="1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Poddziałanie</a:t>
            </a:r>
            <a:r>
              <a:rPr lang="pl-PL" sz="1200" i="1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7.1.1 Rozwój i upowszechni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78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78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78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78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78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78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77</TotalTime>
  <Words>1818</Words>
  <Application>Microsoft Office PowerPoint</Application>
  <PresentationFormat>Pokaz na ekranie (4:3)</PresentationFormat>
  <Paragraphs>156</Paragraphs>
  <Slides>22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3" baseType="lpstr">
      <vt:lpstr>Przesilenie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gops</dc:creator>
  <cp:lastModifiedBy>gops</cp:lastModifiedBy>
  <cp:revision>14</cp:revision>
  <dcterms:created xsi:type="dcterms:W3CDTF">2010-05-20T08:10:39Z</dcterms:created>
  <dcterms:modified xsi:type="dcterms:W3CDTF">2010-05-24T10:43:14Z</dcterms:modified>
</cp:coreProperties>
</file>